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Source Sans Pro" charset="1" panose="020B0503030403020204"/>
      <p:regular r:id="rId8"/>
    </p:embeddedFont>
    <p:embeddedFont>
      <p:font typeface="League Spartan" charset="1" panose="0000080000000000000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6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31999"/>
          </a:blip>
          <a:srcRect l="0" t="0" r="0" b="0"/>
          <a:stretch>
            <a:fillRect/>
          </a:stretch>
        </p:blipFill>
        <p:spPr>
          <a:xfrm flipH="false" flipV="false" rot="0">
            <a:off x="10778437" y="2388735"/>
            <a:ext cx="5746130" cy="574613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0" y="7385165"/>
            <a:ext cx="2247471" cy="2901835"/>
          </a:xfrm>
          <a:custGeom>
            <a:avLst/>
            <a:gdLst/>
            <a:ahLst/>
            <a:cxnLst/>
            <a:rect r="r" b="b" t="t" l="l"/>
            <a:pathLst>
              <a:path h="2901835" w="2247471">
                <a:moveTo>
                  <a:pt x="2247471" y="0"/>
                </a:moveTo>
                <a:lnTo>
                  <a:pt x="0" y="0"/>
                </a:lnTo>
                <a:lnTo>
                  <a:pt x="0" y="2901835"/>
                </a:lnTo>
                <a:lnTo>
                  <a:pt x="2247471" y="2901835"/>
                </a:lnTo>
                <a:lnTo>
                  <a:pt x="22474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866" y="3110198"/>
            <a:ext cx="333749" cy="321612"/>
          </a:xfrm>
          <a:custGeom>
            <a:avLst/>
            <a:gdLst/>
            <a:ahLst/>
            <a:cxnLst/>
            <a:rect r="r" b="b" t="t" l="l"/>
            <a:pathLst>
              <a:path h="321612" w="333749">
                <a:moveTo>
                  <a:pt x="0" y="0"/>
                </a:moveTo>
                <a:lnTo>
                  <a:pt x="333749" y="0"/>
                </a:lnTo>
                <a:lnTo>
                  <a:pt x="333749" y="321613"/>
                </a:lnTo>
                <a:lnTo>
                  <a:pt x="0" y="32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4677440" y="1857895"/>
            <a:ext cx="5661931" cy="909280"/>
            <a:chOff x="0" y="0"/>
            <a:chExt cx="1491208" cy="2394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1208" cy="239481"/>
            </a:xfrm>
            <a:custGeom>
              <a:avLst/>
              <a:gdLst/>
              <a:ahLst/>
              <a:cxnLst/>
              <a:rect r="r" b="b" t="t" l="l"/>
              <a:pathLst>
                <a:path h="239481" w="1491208">
                  <a:moveTo>
                    <a:pt x="0" y="0"/>
                  </a:moveTo>
                  <a:lnTo>
                    <a:pt x="1491208" y="0"/>
                  </a:lnTo>
                  <a:lnTo>
                    <a:pt x="1491208" y="239481"/>
                  </a:lnTo>
                  <a:lnTo>
                    <a:pt x="0" y="239481"/>
                  </a:lnTo>
                  <a:close/>
                </a:path>
              </a:pathLst>
            </a:custGeom>
            <a:solidFill>
              <a:srgbClr val="00363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91208" cy="287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5370757" y="2226257"/>
            <a:ext cx="5509531" cy="324955"/>
            <a:chOff x="0" y="0"/>
            <a:chExt cx="1451070" cy="855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070" cy="85585"/>
            </a:xfrm>
            <a:custGeom>
              <a:avLst/>
              <a:gdLst/>
              <a:ahLst/>
              <a:cxnLst/>
              <a:rect r="r" b="b" t="t" l="l"/>
              <a:pathLst>
                <a:path h="85585" w="1451070">
                  <a:moveTo>
                    <a:pt x="0" y="0"/>
                  </a:moveTo>
                  <a:lnTo>
                    <a:pt x="1451070" y="0"/>
                  </a:lnTo>
                  <a:lnTo>
                    <a:pt x="1451070" y="85585"/>
                  </a:lnTo>
                  <a:lnTo>
                    <a:pt x="0" y="85585"/>
                  </a:lnTo>
                  <a:close/>
                </a:path>
              </a:pathLst>
            </a:custGeom>
            <a:solidFill>
              <a:srgbClr val="CFC5C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070" cy="133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36930" y="2134303"/>
            <a:ext cx="6590094" cy="474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Fitur List traksaksi (bank), menampilkan semua transaksi bank. Note: Penggunaan seeder untuk default.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Fitur tambah  transaksi (bank), menambah dan otomatis mengkategorikan transaksi. Note: Penggunaan query laravel.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Fitur menampilkan jumlah transaksi per kategori.  Note: Penggunaan query laravel.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10176597" y="2072075"/>
            <a:ext cx="573697" cy="64100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10176597" y="3398158"/>
            <a:ext cx="573697" cy="64100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10176597" y="5396467"/>
            <a:ext cx="573697" cy="64100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566048" y="7592268"/>
            <a:ext cx="2721952" cy="2694732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37866" y="1009650"/>
            <a:ext cx="7974496" cy="1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0363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PERSONAL FINANCE TRACKER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3962" y="3826459"/>
            <a:ext cx="6769251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363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Menggunakan query di Backend untuk menentukan apabila statement inputan data transaksi (bank) baru terdapat kata kunci kategori, maka bank yang baru diinputkan akan di kategorikan sebagai kategori tersebut.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7402" y="3026529"/>
            <a:ext cx="6922370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>
                <a:solidFill>
                  <a:srgbClr val="0053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Penerapan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6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31999"/>
          </a:blip>
          <a:srcRect l="0" t="0" r="0" b="0"/>
          <a:stretch>
            <a:fillRect/>
          </a:stretch>
        </p:blipFill>
        <p:spPr>
          <a:xfrm flipH="false" flipV="false" rot="0">
            <a:off x="10778437" y="2388735"/>
            <a:ext cx="5746130" cy="574613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0" y="7385165"/>
            <a:ext cx="2247471" cy="2901835"/>
          </a:xfrm>
          <a:custGeom>
            <a:avLst/>
            <a:gdLst/>
            <a:ahLst/>
            <a:cxnLst/>
            <a:rect r="r" b="b" t="t" l="l"/>
            <a:pathLst>
              <a:path h="2901835" w="2247471">
                <a:moveTo>
                  <a:pt x="2247471" y="0"/>
                </a:moveTo>
                <a:lnTo>
                  <a:pt x="0" y="0"/>
                </a:lnTo>
                <a:lnTo>
                  <a:pt x="0" y="2901835"/>
                </a:lnTo>
                <a:lnTo>
                  <a:pt x="2247471" y="2901835"/>
                </a:lnTo>
                <a:lnTo>
                  <a:pt x="22474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866" y="3110198"/>
            <a:ext cx="333749" cy="321612"/>
          </a:xfrm>
          <a:custGeom>
            <a:avLst/>
            <a:gdLst/>
            <a:ahLst/>
            <a:cxnLst/>
            <a:rect r="r" b="b" t="t" l="l"/>
            <a:pathLst>
              <a:path h="321612" w="333749">
                <a:moveTo>
                  <a:pt x="0" y="0"/>
                </a:moveTo>
                <a:lnTo>
                  <a:pt x="333749" y="0"/>
                </a:lnTo>
                <a:lnTo>
                  <a:pt x="333749" y="321613"/>
                </a:lnTo>
                <a:lnTo>
                  <a:pt x="0" y="32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4677440" y="1857895"/>
            <a:ext cx="5661931" cy="909280"/>
            <a:chOff x="0" y="0"/>
            <a:chExt cx="1491208" cy="2394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1208" cy="239481"/>
            </a:xfrm>
            <a:custGeom>
              <a:avLst/>
              <a:gdLst/>
              <a:ahLst/>
              <a:cxnLst/>
              <a:rect r="r" b="b" t="t" l="l"/>
              <a:pathLst>
                <a:path h="239481" w="1491208">
                  <a:moveTo>
                    <a:pt x="0" y="0"/>
                  </a:moveTo>
                  <a:lnTo>
                    <a:pt x="1491208" y="0"/>
                  </a:lnTo>
                  <a:lnTo>
                    <a:pt x="1491208" y="239481"/>
                  </a:lnTo>
                  <a:lnTo>
                    <a:pt x="0" y="239481"/>
                  </a:lnTo>
                  <a:close/>
                </a:path>
              </a:pathLst>
            </a:custGeom>
            <a:solidFill>
              <a:srgbClr val="00363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91208" cy="287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5370757" y="2226257"/>
            <a:ext cx="5509531" cy="324955"/>
            <a:chOff x="0" y="0"/>
            <a:chExt cx="1451070" cy="855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070" cy="85585"/>
            </a:xfrm>
            <a:custGeom>
              <a:avLst/>
              <a:gdLst/>
              <a:ahLst/>
              <a:cxnLst/>
              <a:rect r="r" b="b" t="t" l="l"/>
              <a:pathLst>
                <a:path h="85585" w="1451070">
                  <a:moveTo>
                    <a:pt x="0" y="0"/>
                  </a:moveTo>
                  <a:lnTo>
                    <a:pt x="1451070" y="0"/>
                  </a:lnTo>
                  <a:lnTo>
                    <a:pt x="1451070" y="85585"/>
                  </a:lnTo>
                  <a:lnTo>
                    <a:pt x="0" y="85585"/>
                  </a:lnTo>
                  <a:close/>
                </a:path>
              </a:pathLst>
            </a:custGeom>
            <a:solidFill>
              <a:srgbClr val="CFC5C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070" cy="133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36930" y="2134303"/>
            <a:ext cx="6590094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Fitur tambah  input query, menambah dan otomatis mengkategorikan transaksi. </a:t>
            </a:r>
          </a:p>
          <a:p>
            <a:pPr algn="l">
              <a:lnSpc>
                <a:spcPts val="3779"/>
              </a:lnSpc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5400000">
            <a:off x="10176597" y="2072075"/>
            <a:ext cx="573697" cy="64100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566048" y="7592268"/>
            <a:ext cx="2721952" cy="269473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37866" y="1009650"/>
            <a:ext cx="797449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0363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QUERY OPTIMIZER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3962" y="3826459"/>
            <a:ext cx="6769251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363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Menggunakan query di Backend untuk menentukan apabila statement inputan data query terdapat kata kunci script sql yang sekiranya menjadikan query tidak optimal.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402" y="3026529"/>
            <a:ext cx="6922370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>
                <a:solidFill>
                  <a:srgbClr val="0053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Penerapan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DAGtj9COIls</dc:identifier>
  <dcterms:modified xsi:type="dcterms:W3CDTF">2011-08-01T06:04:30Z</dcterms:modified>
  <cp:revision>1</cp:revision>
  <dc:title>hackaton sevima 2025</dc:title>
</cp:coreProperties>
</file>